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306" r:id="rId4"/>
    <p:sldId id="308" r:id="rId5"/>
    <p:sldId id="310" r:id="rId6"/>
    <p:sldId id="311" r:id="rId7"/>
    <p:sldId id="312" r:id="rId8"/>
    <p:sldId id="258" r:id="rId9"/>
    <p:sldId id="298" r:id="rId10"/>
    <p:sldId id="301" r:id="rId11"/>
    <p:sldId id="259" r:id="rId12"/>
    <p:sldId id="302" r:id="rId13"/>
    <p:sldId id="304" r:id="rId14"/>
    <p:sldId id="260" r:id="rId15"/>
    <p:sldId id="317" r:id="rId16"/>
    <p:sldId id="315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267" r:id="rId26"/>
    <p:sldId id="269" r:id="rId27"/>
    <p:sldId id="296" r:id="rId28"/>
    <p:sldId id="270" r:id="rId29"/>
    <p:sldId id="31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7" autoAdjust="0"/>
    <p:restoredTop sz="94660"/>
  </p:normalViewPr>
  <p:slideViewPr>
    <p:cSldViewPr>
      <p:cViewPr>
        <p:scale>
          <a:sx n="80" d="100"/>
          <a:sy n="80" d="100"/>
        </p:scale>
        <p:origin x="-84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3C395-266D-47DC-AAB5-F97988D43D27}" type="datetimeFigureOut">
              <a:rPr lang="ru-RU"/>
              <a:pPr>
                <a:defRPr/>
              </a:pPr>
              <a:t>12.06.2014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8424F-8946-446F-A618-4BE765A9C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A1919-76D2-4523-BF62-8C568864DEBE}" type="datetimeFigureOut">
              <a:rPr lang="ru-RU"/>
              <a:pPr>
                <a:defRPr/>
              </a:pPr>
              <a:t>12.06.2014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B4716-E21C-48F6-9682-9D897C861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D2C05-89D3-4C21-8EC9-61425748AE41}" type="datetimeFigureOut">
              <a:rPr lang="ru-RU"/>
              <a:pPr>
                <a:defRPr/>
              </a:pPr>
              <a:t>12.06.2014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4DD00-8355-4FE2-A0D3-5859F8374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BB15C-9E23-48DA-8C15-BC1096ABD6CA}" type="datetimeFigureOut">
              <a:rPr lang="ru-RU"/>
              <a:pPr>
                <a:defRPr/>
              </a:pPr>
              <a:t>12.06.2014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76A65-C701-4DE9-BACF-C27891872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BC561-18A0-42F8-961E-9EACF09309C8}" type="datetimeFigureOut">
              <a:rPr lang="ru-RU"/>
              <a:pPr>
                <a:defRPr/>
              </a:pPr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8D54A-7049-4700-ABD7-6DD0FAEA3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746BF-9D0F-46CD-9D1B-89BB1A80AE1F}" type="datetimeFigureOut">
              <a:rPr lang="ru-RU"/>
              <a:pPr>
                <a:defRPr/>
              </a:pPr>
              <a:t>12.06.2014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E5C4A-F4D6-4EFE-869B-C5E3CB9F1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AC52C-771B-4BAF-8690-1BA9E4E8522C}" type="datetimeFigureOut">
              <a:rPr lang="ru-RU"/>
              <a:pPr>
                <a:defRPr/>
              </a:pPr>
              <a:t>12.06.2014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308CB-C4CF-41A6-AF56-601DFF2D9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4FB38-75D9-4C82-AC28-4C7E31102372}" type="datetimeFigureOut">
              <a:rPr lang="ru-RU"/>
              <a:pPr>
                <a:defRPr/>
              </a:pPr>
              <a:t>12.06.2014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49BCC-4EDE-4008-AD58-24E7BA943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DCD1A-5F18-493E-84EB-BF25979566AC}" type="datetimeFigureOut">
              <a:rPr lang="ru-RU"/>
              <a:pPr>
                <a:defRPr/>
              </a:pPr>
              <a:t>12.06.2014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8A027-1D5B-4ADE-AD53-803A8D17C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164F7-089F-4C89-8426-2D1925AD1BE7}" type="datetimeFigureOut">
              <a:rPr lang="ru-RU"/>
              <a:pPr>
                <a:defRPr/>
              </a:pPr>
              <a:t>12.06.2014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C63D7-842B-4F11-A9A4-171FB4A65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EB0E9-D279-420C-8DCE-B1CE8E433FC0}" type="datetimeFigureOut">
              <a:rPr lang="ru-RU"/>
              <a:pPr>
                <a:defRPr/>
              </a:pPr>
              <a:t>12.06.2014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2F2A6-D815-4005-B69B-9A9C40822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FF582B-F5A3-4A0E-9080-5257BD664A69}" type="datetimeFigureOut">
              <a:rPr lang="ru-RU"/>
              <a:pPr>
                <a:defRPr/>
              </a:pPr>
              <a:t>12.06.2014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EED8ED-5F03-427B-8B7D-D542D0B28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9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latin typeface="Monotype Corsiva" pitchFamily="66" charset="0"/>
              </a:rPr>
              <a:t>Ruslan Garipov </a:t>
            </a:r>
            <a:br>
              <a:rPr lang="en-US" sz="6000" dirty="0" smtClean="0">
                <a:latin typeface="Monotype Corsiva" pitchFamily="66" charset="0"/>
              </a:rPr>
            </a:br>
            <a:r>
              <a:rPr lang="en-US" sz="6000" dirty="0" smtClean="0">
                <a:latin typeface="Monotype Corsiva" pitchFamily="66" charset="0"/>
              </a:rPr>
              <a:t>in America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Monotype Corsiva" pitchFamily="66" charset="0"/>
              </a:rPr>
              <a:t>February – May, 2011</a:t>
            </a:r>
          </a:p>
          <a:p>
            <a:pPr eaLnBrk="1" hangingPunct="1"/>
            <a:endParaRPr lang="ru-RU" sz="4000" b="1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AU, WCL</a:t>
            </a:r>
            <a:endParaRPr lang="ru-RU" dirty="0"/>
          </a:p>
        </p:txBody>
      </p:sp>
      <p:pic>
        <p:nvPicPr>
          <p:cNvPr id="14339" name="Содержимое 3" descr="IMG_295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274763"/>
            <a:ext cx="7358062" cy="55197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OAS</a:t>
            </a:r>
            <a:endParaRPr lang="ru-RU" dirty="0"/>
          </a:p>
        </p:txBody>
      </p:sp>
      <p:pic>
        <p:nvPicPr>
          <p:cNvPr id="15363" name="Содержимое 4" descr="Federico Guzma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489075"/>
            <a:ext cx="7156450" cy="5368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White House</a:t>
            </a:r>
            <a:endParaRPr lang="ru-RU" dirty="0"/>
          </a:p>
        </p:txBody>
      </p:sp>
      <p:pic>
        <p:nvPicPr>
          <p:cNvPr id="16387" name="Содержимое 3" descr="Kimberly Teehee at White Hous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382713"/>
            <a:ext cx="7215187" cy="541178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US-Russia Forum</a:t>
            </a:r>
            <a:endParaRPr lang="ru-RU" dirty="0"/>
          </a:p>
        </p:txBody>
      </p:sp>
      <p:pic>
        <p:nvPicPr>
          <p:cNvPr id="17411" name="Содержимое 3" descr="IMG_280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382713"/>
            <a:ext cx="7215187" cy="541178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Georgetown, President’s Day</a:t>
            </a:r>
            <a:endParaRPr lang="ru-RU" dirty="0"/>
          </a:p>
        </p:txBody>
      </p:sp>
      <p:pic>
        <p:nvPicPr>
          <p:cNvPr id="19459" name="Содержимое 4" descr="IMG_259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357438" y="1382713"/>
            <a:ext cx="4143375" cy="5524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Tucson, Arizona</a:t>
            </a:r>
            <a:endParaRPr lang="ru-RU" dirty="0"/>
          </a:p>
        </p:txBody>
      </p:sp>
      <p:pic>
        <p:nvPicPr>
          <p:cNvPr id="23555" name="Содержимое 3" descr="IMG_269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382713"/>
            <a:ext cx="9144000" cy="51435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Sonora Desert</a:t>
            </a:r>
            <a:endParaRPr lang="ru-RU" dirty="0"/>
          </a:p>
        </p:txBody>
      </p:sp>
      <p:pic>
        <p:nvPicPr>
          <p:cNvPr id="25603" name="Содержимое 3" descr="IMG_267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82713"/>
            <a:ext cx="9144000" cy="51435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New York City</a:t>
            </a:r>
            <a:endParaRPr lang="ru-RU" dirty="0"/>
          </a:p>
        </p:txBody>
      </p:sp>
      <p:pic>
        <p:nvPicPr>
          <p:cNvPr id="26627" name="Содержимое 3" descr="Picture 02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04913" y="1428750"/>
            <a:ext cx="7237412" cy="542925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Manhattan</a:t>
            </a:r>
            <a:endParaRPr lang="ru-RU" dirty="0"/>
          </a:p>
        </p:txBody>
      </p:sp>
      <p:pic>
        <p:nvPicPr>
          <p:cNvPr id="27651" name="Содержимое 3" descr="Picture 00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450" y="1639888"/>
            <a:ext cx="9099550" cy="51181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Times Square</a:t>
            </a:r>
            <a:endParaRPr lang="ru-RU" dirty="0"/>
          </a:p>
        </p:txBody>
      </p:sp>
      <p:pic>
        <p:nvPicPr>
          <p:cNvPr id="28675" name="Содержимое 3" descr="Picture 01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639888"/>
            <a:ext cx="9277350" cy="521811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Washington, DC</a:t>
            </a:r>
            <a:endParaRPr lang="ru-RU" dirty="0"/>
          </a:p>
        </p:txBody>
      </p:sp>
      <p:pic>
        <p:nvPicPr>
          <p:cNvPr id="4099" name="Содержимое 4" descr="IMG_253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314" y="1500189"/>
            <a:ext cx="8761615" cy="4929447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UN</a:t>
            </a:r>
            <a:endParaRPr lang="ru-RU" dirty="0"/>
          </a:p>
        </p:txBody>
      </p:sp>
      <p:pic>
        <p:nvPicPr>
          <p:cNvPr id="29699" name="Содержимое 3" descr="Picture 00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714500"/>
            <a:ext cx="9144000" cy="51435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Metropolitan Museum</a:t>
            </a:r>
            <a:endParaRPr lang="ru-RU" dirty="0"/>
          </a:p>
        </p:txBody>
      </p:sp>
      <p:pic>
        <p:nvPicPr>
          <p:cNvPr id="30723" name="Содержимое 3" descr="Picture 02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382713"/>
            <a:ext cx="7286625" cy="546576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Arms and Armor</a:t>
            </a:r>
            <a:endParaRPr lang="ru-RU" dirty="0"/>
          </a:p>
        </p:txBody>
      </p:sp>
      <p:pic>
        <p:nvPicPr>
          <p:cNvPr id="31747" name="Содержимое 3" descr="Picture 04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39888"/>
            <a:ext cx="9144000" cy="51435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Natural History Museum</a:t>
            </a:r>
            <a:endParaRPr lang="ru-RU" dirty="0"/>
          </a:p>
        </p:txBody>
      </p:sp>
      <p:pic>
        <p:nvPicPr>
          <p:cNvPr id="32771" name="Содержимое 3" descr="Picture 06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220788"/>
            <a:ext cx="7429500" cy="557371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University of Florida</a:t>
            </a:r>
            <a:endParaRPr lang="ru-RU" dirty="0"/>
          </a:p>
        </p:txBody>
      </p:sp>
      <p:pic>
        <p:nvPicPr>
          <p:cNvPr id="33795" name="Содержимое 3" descr="IMG_286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428875" y="1382713"/>
            <a:ext cx="4071938" cy="542925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Dinner with students</a:t>
            </a:r>
            <a:endParaRPr lang="ru-RU" dirty="0"/>
          </a:p>
        </p:txBody>
      </p:sp>
      <p:pic>
        <p:nvPicPr>
          <p:cNvPr id="34819" name="Содержимое 3" descr="IMG_285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1675" y="1274763"/>
            <a:ext cx="7442200" cy="5583237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Alligator</a:t>
            </a:r>
            <a:endParaRPr lang="ru-RU" dirty="0"/>
          </a:p>
        </p:txBody>
      </p:sp>
      <p:pic>
        <p:nvPicPr>
          <p:cNvPr id="35843" name="Содержимое 3" descr="IMG_287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328738"/>
            <a:ext cx="7286625" cy="5465762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Florida Natives</a:t>
            </a:r>
            <a:endParaRPr lang="ru-RU" dirty="0"/>
          </a:p>
        </p:txBody>
      </p:sp>
      <p:pic>
        <p:nvPicPr>
          <p:cNvPr id="36867" name="Содержимое 3" descr="IMG_291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382713"/>
            <a:ext cx="7215187" cy="5411787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American Football</a:t>
            </a:r>
            <a:endParaRPr lang="ru-RU" dirty="0"/>
          </a:p>
        </p:txBody>
      </p:sp>
      <p:pic>
        <p:nvPicPr>
          <p:cNvPr id="37891" name="Содержимое 3" descr="IMG_290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1675" y="1274763"/>
            <a:ext cx="7442200" cy="5583237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END</a:t>
            </a:r>
            <a:endParaRPr lang="ru-RU" dirty="0"/>
          </a:p>
        </p:txBody>
      </p:sp>
      <p:pic>
        <p:nvPicPr>
          <p:cNvPr id="38915" name="Содержимое 3" descr="IMG_295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8875" y="1382713"/>
            <a:ext cx="4071938" cy="54292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Washington Monument</a:t>
            </a:r>
            <a:endParaRPr lang="ru-RU" dirty="0"/>
          </a:p>
        </p:txBody>
      </p:sp>
      <p:pic>
        <p:nvPicPr>
          <p:cNvPr id="5123" name="Содержимое 3" descr="IMG_282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428875" y="1382713"/>
            <a:ext cx="4071938" cy="5429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Thomas Jefferson Memorial</a:t>
            </a:r>
            <a:endParaRPr lang="ru-RU" dirty="0"/>
          </a:p>
        </p:txBody>
      </p:sp>
      <p:pic>
        <p:nvPicPr>
          <p:cNvPr id="6147" name="Содержимое 3" descr="blossoms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38" y="1382713"/>
            <a:ext cx="4143375" cy="55245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National Museum of American Indians</a:t>
            </a:r>
            <a:endParaRPr lang="ru-RU" dirty="0"/>
          </a:p>
        </p:txBody>
      </p:sp>
      <p:pic>
        <p:nvPicPr>
          <p:cNvPr id="9219" name="Содержимое 3" descr="IMG_306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382713"/>
            <a:ext cx="9144000" cy="51435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Hopi Indians at NMAI</a:t>
            </a:r>
            <a:endParaRPr lang="ru-RU" dirty="0"/>
          </a:p>
        </p:txBody>
      </p:sp>
      <p:pic>
        <p:nvPicPr>
          <p:cNvPr id="10243" name="Содержимое 3" descr="Hopi dancers at NMAI 201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382713"/>
            <a:ext cx="8213725" cy="5475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Henry Longfellow</a:t>
            </a:r>
            <a:endParaRPr lang="ru-RU" dirty="0"/>
          </a:p>
        </p:txBody>
      </p:sp>
      <p:pic>
        <p:nvPicPr>
          <p:cNvPr id="11267" name="Содержимое 3" descr="IMG_281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357438" y="1382713"/>
            <a:ext cx="4143375" cy="55245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WWICS</a:t>
            </a:r>
            <a:endParaRPr lang="ru-RU" dirty="0"/>
          </a:p>
        </p:txBody>
      </p:sp>
      <p:pic>
        <p:nvPicPr>
          <p:cNvPr id="12291" name="Содержимое 4" descr="IMG_257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1435100"/>
            <a:ext cx="7227887" cy="5422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Kennan Institute</a:t>
            </a:r>
            <a:endParaRPr lang="ru-RU" dirty="0"/>
          </a:p>
        </p:txBody>
      </p:sp>
      <p:pic>
        <p:nvPicPr>
          <p:cNvPr id="13315" name="Содержимое 4" descr="William Pomeranz, Blair Ruble, Lauren Crabtre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382713"/>
            <a:ext cx="7286625" cy="5465762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211</TotalTime>
  <Words>74</Words>
  <PresentationFormat>Экран (4:3)</PresentationFormat>
  <Paragraphs>30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Апекс</vt:lpstr>
      <vt:lpstr>Ruslan Garipov  in America</vt:lpstr>
      <vt:lpstr>Washington, DC</vt:lpstr>
      <vt:lpstr>Washington Monument</vt:lpstr>
      <vt:lpstr>Thomas Jefferson Memorial</vt:lpstr>
      <vt:lpstr>National Museum of American Indians</vt:lpstr>
      <vt:lpstr>Hopi Indians at NMAI</vt:lpstr>
      <vt:lpstr>Henry Longfellow</vt:lpstr>
      <vt:lpstr>WWICS</vt:lpstr>
      <vt:lpstr>Kennan Institute</vt:lpstr>
      <vt:lpstr>AU, WCL</vt:lpstr>
      <vt:lpstr>OAS</vt:lpstr>
      <vt:lpstr>White House</vt:lpstr>
      <vt:lpstr>US-Russia Forum</vt:lpstr>
      <vt:lpstr>Georgetown, President’s Day</vt:lpstr>
      <vt:lpstr>Tucson, Arizona</vt:lpstr>
      <vt:lpstr>Sonora Desert</vt:lpstr>
      <vt:lpstr>New York City</vt:lpstr>
      <vt:lpstr>Manhattan</vt:lpstr>
      <vt:lpstr>Times Square</vt:lpstr>
      <vt:lpstr>UN</vt:lpstr>
      <vt:lpstr>Metropolitan Museum</vt:lpstr>
      <vt:lpstr>Arms and Armor</vt:lpstr>
      <vt:lpstr>Natural History Museum</vt:lpstr>
      <vt:lpstr>University of Florida</vt:lpstr>
      <vt:lpstr>Dinner with students</vt:lpstr>
      <vt:lpstr>Alligator</vt:lpstr>
      <vt:lpstr>Florida Natives</vt:lpstr>
      <vt:lpstr>American Football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Ruslan Garipov  in America</dc:title>
  <cp:lastModifiedBy>Руслан</cp:lastModifiedBy>
  <cp:revision>29</cp:revision>
  <dcterms:modified xsi:type="dcterms:W3CDTF">2014-06-12T11:57:11Z</dcterms:modified>
</cp:coreProperties>
</file>